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8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0C55-2732-4DA5-BEDD-EA73A543650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5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2838" y="325088"/>
            <a:ext cx="10781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effectLst/>
                <a:latin typeface="+mj-lt"/>
              </a:rPr>
              <a:t/>
            </a:r>
            <a:br>
              <a:rPr lang="en-US" sz="1400" b="0" i="0" dirty="0" smtClean="0">
                <a:effectLst/>
                <a:latin typeface="+mj-lt"/>
              </a:rPr>
            </a:b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8619" y="243897"/>
            <a:ext cx="115916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Обнаруженные на территории района Щербинка брошенные, в том числе разукомплектованные, транспортные средства (далее – ТС), которые планируются к перемещению на специализированную стоянку для временного хранения по адресу: г. Москва, район Троицк, квартал 180, вблизи д. Яковлево: марка  ВАЗ 2115, цвет чёрный, ГРЗ отсутствует, брошено по адресу: г. Москва, район Щербинка, дер. </a:t>
            </a:r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Девятское</a:t>
            </a: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вблизи д. 5.  В случае если в течение трех месяцев с момента перемещения брошенного, в том числе разукомплектованного транспортного средства (далее – БРТС) на специализированную стоянку владелец БРТС не истребовал его со стоянки или собственник БРТС не установлен, то управа района города Москвы в установленном порядке осуществляет мероприятия по обращению БРТС в собственность города Москвы. После принятия бесхозяйного транспортного средства в собственность города Москвы оно передаётся в порядке, установленном Регламентом взаимодействия, специализированной организации или индивидуальному предпринимателю, осуществляющим утилизацию БРТС, для утилизации. Справки по телефону: 8 (495) 620-20-00 (доб. 18310, 18311, 18312, 18365) (режим работы: понедельник-четверг 08.00-17.00, пятница 08.00-15.45).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045" y="2293739"/>
            <a:ext cx="4299671" cy="340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8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35614</TotalTime>
  <Words>196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Роменская Мария Андреевна</dc:creator>
  <cp:lastModifiedBy>Роменская Мария Андреевна</cp:lastModifiedBy>
  <cp:revision>22</cp:revision>
  <dcterms:created xsi:type="dcterms:W3CDTF">2025-11-12T06:09:37Z</dcterms:created>
  <dcterms:modified xsi:type="dcterms:W3CDTF">2026-10-09T07:10:40Z</dcterms:modified>
</cp:coreProperties>
</file>